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32512000" cy="1828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33" d="100"/>
          <a:sy n="33" d="100"/>
        </p:scale>
        <p:origin x="4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5320" y="0"/>
            <a:ext cx="5800725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5320" y="0"/>
            <a:ext cx="5904230" cy="4663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9750" y="379095"/>
            <a:ext cx="3228975" cy="33508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4055" y="381635"/>
            <a:ext cx="3177540" cy="32975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640" y="15162530"/>
            <a:ext cx="2740025" cy="2844165"/>
          </a:xfrm>
          <a:prstGeom prst="rect">
            <a:avLst/>
          </a:prstGeom>
        </p:spPr>
      </p:pic>
      <p:pic>
        <p:nvPicPr>
          <p:cNvPr id="2" name="Picture 1" descr="BASILINA MOCK UP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680" y="2919095"/>
            <a:ext cx="7002780" cy="5118735"/>
          </a:xfrm>
          <a:prstGeom prst="rect">
            <a:avLst/>
          </a:prstGeom>
        </p:spPr>
      </p:pic>
      <p:pic>
        <p:nvPicPr>
          <p:cNvPr id="4" name="Picture 3" descr="BOT MOCK UP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6680" y="2919095"/>
            <a:ext cx="7002780" cy="5118735"/>
          </a:xfrm>
          <a:prstGeom prst="rect">
            <a:avLst/>
          </a:prstGeom>
        </p:spPr>
      </p:pic>
      <p:pic>
        <p:nvPicPr>
          <p:cNvPr id="5" name="Picture 4" descr="GROW TRICHO MOCK UP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6680" y="2919095"/>
            <a:ext cx="7002780" cy="5118735"/>
          </a:xfrm>
          <a:prstGeom prst="rect">
            <a:avLst/>
          </a:prstGeom>
        </p:spPr>
      </p:pic>
      <p:pic>
        <p:nvPicPr>
          <p:cNvPr id="6" name="Picture 5" descr="BASILINA MOCK UP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7140" y="2430780"/>
            <a:ext cx="7529830" cy="5720080"/>
          </a:xfrm>
          <a:prstGeom prst="rect">
            <a:avLst/>
          </a:prstGeom>
        </p:spPr>
      </p:pic>
      <p:pic>
        <p:nvPicPr>
          <p:cNvPr id="7" name="Picture 6" descr="BOT MOCK UP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91570" y="1514475"/>
            <a:ext cx="6957695" cy="66363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1525" y="246380"/>
            <a:ext cx="3332480" cy="3458210"/>
          </a:xfrm>
          <a:prstGeom prst="rect">
            <a:avLst/>
          </a:prstGeom>
        </p:spPr>
      </p:pic>
      <p:pic>
        <p:nvPicPr>
          <p:cNvPr id="2" name="Picture 1" descr="GROW RHYZA VAM MOCKUP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0500" y="4864735"/>
            <a:ext cx="14159230" cy="103752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3715" y="431165"/>
            <a:ext cx="3228975" cy="33508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08020" y="381000"/>
            <a:ext cx="3178175" cy="32981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5150" y="501650"/>
            <a:ext cx="3409315" cy="3538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32512000" cy="18288000"/>
          </a:xfrm>
          <a:prstGeom prst="rect">
            <a:avLst/>
          </a:prstGeom>
        </p:spPr>
      </p:pic>
      <p:pic>
        <p:nvPicPr>
          <p:cNvPr id="3" name="Picture 2" descr="GROW MORE AGRICHEM LOGO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2280" y="452755"/>
            <a:ext cx="3332480" cy="34582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Lenovo</dc:creator>
  <cp:lastModifiedBy>Lenovo</cp:lastModifiedBy>
  <cp:revision>4</cp:revision>
  <dcterms:created xsi:type="dcterms:W3CDTF">2026-07-15T06:30:54Z</dcterms:created>
  <dcterms:modified xsi:type="dcterms:W3CDTF">2026-07-15T06:40:55Z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2026-07-15T11:41:04Z</vt:filetime>
  </property>
  <property fmtid="{D5CDD505-2E9C-101B-9397-08002B2CF9AE}" pid="4" name="KSOProductBuildVer">
    <vt:lpwstr>1033-12.1.0.26880</vt:lpwstr>
  </property>
  <property fmtid="{D5CDD505-2E9C-101B-9397-08002B2CF9AE}" pid="5" name="ICV">
    <vt:lpwstr>12AEE6D3F7434DDF9C837F756BF42CB6_12</vt:lpwstr>
  </property>
</Properties>
</file>